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82" r:id="rId2"/>
  </p:sldMasterIdLst>
  <p:notesMasterIdLst>
    <p:notesMasterId r:id="rId15"/>
  </p:notesMasterIdLst>
  <p:handoutMasterIdLst>
    <p:handoutMasterId r:id="rId16"/>
  </p:handoutMasterIdLst>
  <p:sldIdLst>
    <p:sldId id="285" r:id="rId3"/>
    <p:sldId id="323" r:id="rId4"/>
    <p:sldId id="306" r:id="rId5"/>
    <p:sldId id="317" r:id="rId6"/>
    <p:sldId id="328" r:id="rId7"/>
    <p:sldId id="329" r:id="rId8"/>
    <p:sldId id="318" r:id="rId9"/>
    <p:sldId id="319" r:id="rId10"/>
    <p:sldId id="310" r:id="rId11"/>
    <p:sldId id="327" r:id="rId12"/>
    <p:sldId id="320" r:id="rId13"/>
    <p:sldId id="326" r:id="rId14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238" autoAdjust="0"/>
  </p:normalViewPr>
  <p:slideViewPr>
    <p:cSldViewPr>
      <p:cViewPr varScale="1">
        <p:scale>
          <a:sx n="67" d="100"/>
          <a:sy n="67" d="100"/>
        </p:scale>
        <p:origin x="12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38C78-4438-4DEA-A220-C90A0CE1C0D9}" type="datetime1">
              <a:rPr lang="zh-TW" altLang="en-US" smtClean="0"/>
              <a:t>2023/3/29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CDFEC-A82A-4656-8F75-3E95054F1E7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539421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TW" sz="1200"/>
            </a:lvl1pPr>
          </a:lstStyle>
          <a:p>
            <a:fld id="{1C0E8721-D32E-4FFC-A8D0-682790FF678D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zh-TW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TW" sz="1200"/>
            </a:lvl1pPr>
          </a:lstStyle>
          <a:p>
            <a:fld id="{AEC00428-765A-4708-ADE2-3AAB557AF17C}" type="slidenum">
              <a:pPr/>
              <a:t>‹#›</a:t>
            </a:fld>
            <a:endParaRPr 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rtl="0" latinLnBrk="0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44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1219200" y="2589262"/>
            <a:ext cx="6858000" cy="990600"/>
          </a:xfrm>
        </p:spPr>
        <p:txBody>
          <a:bodyPr anchor="t" anchorCtr="0"/>
          <a:lstStyle>
            <a:lvl1pPr algn="r" latinLnBrk="0">
              <a:defRPr lang="zh-TW" sz="3200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9" name="Shape 8"/>
          <p:cNvSpPr>
            <a:spLocks noGrp="1"/>
          </p:cNvSpPr>
          <p:nvPr>
            <p:ph type="subTitle" idx="1"/>
          </p:nvPr>
        </p:nvSpPr>
        <p:spPr>
          <a:xfrm>
            <a:off x="1219200" y="3827512"/>
            <a:ext cx="6858000" cy="533400"/>
          </a:xfrm>
        </p:spPr>
        <p:txBody>
          <a:bodyPr/>
          <a:lstStyle>
            <a:lvl1pPr marL="0" indent="0" algn="r" latinLnBrk="0">
              <a:buNone/>
              <a:defRPr lang="zh-TW"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/>
          </a:p>
        </p:txBody>
      </p:sp>
      <p:sp>
        <p:nvSpPr>
          <p:cNvPr id="28" name="Shape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 latinLnBrk="0">
              <a:defRPr lang="zh-TW" sz="1400"/>
            </a:lvl1pPr>
          </a:lstStyle>
          <a:p>
            <a:fld id="{7094D2D6-F3CB-4824-B154-727A58697C5E}" type="datetime1">
              <a:rPr lang="zh-TW" altLang="en-US" smtClean="0"/>
              <a:t>2023/3/29</a:t>
            </a:fld>
            <a:endParaRPr lang="zh-TW" sz="1600"/>
          </a:p>
        </p:txBody>
      </p:sp>
      <p:sp>
        <p:nvSpPr>
          <p:cNvPr id="17" name="Shape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/>
          </a:p>
        </p:txBody>
      </p:sp>
      <p:sp>
        <p:nvSpPr>
          <p:cNvPr id="29" name="Shap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6F105CA-AF78-42C6-8909-20352F3A0B1E}" type="slidenum">
              <a:rPr lang="en-US" altLang="zh-TW" smtClean="0"/>
              <a:pPr/>
              <a:t>‹#›</a:t>
            </a:fld>
            <a:endParaRPr lang="zh-TW" dirty="0"/>
          </a:p>
        </p:txBody>
      </p:sp>
      <p:sp>
        <p:nvSpPr>
          <p:cNvPr id="21" name="Rectangle 20"/>
          <p:cNvSpPr/>
          <p:nvPr/>
        </p:nvSpPr>
        <p:spPr>
          <a:xfrm>
            <a:off x="904875" y="2351137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33" name="Rectangle 32"/>
          <p:cNvSpPr/>
          <p:nvPr/>
        </p:nvSpPr>
        <p:spPr>
          <a:xfrm>
            <a:off x="914400" y="3751312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22" name="Rectangle 21"/>
          <p:cNvSpPr/>
          <p:nvPr/>
        </p:nvSpPr>
        <p:spPr>
          <a:xfrm>
            <a:off x="904875" y="2351137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32" name="Rectangle 31"/>
          <p:cNvSpPr/>
          <p:nvPr/>
        </p:nvSpPr>
        <p:spPr>
          <a:xfrm>
            <a:off x="914400" y="3751312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5" y="-819472"/>
            <a:ext cx="1824439" cy="184482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75047CD-F29A-4DCB-BFA8-E805974DBB91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EB123D8-0597-4F01-A922-4DEF9896F5FB}" type="slidenum">
              <a:rPr lang="en-US" altLang="zh-TW" smtClean="0"/>
              <a:pPr/>
              <a:t>‹#›</a:t>
            </a:fld>
            <a:endParaRPr lang="zh-TW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CF1E0F0-1F97-40CE-957A-6AD63777C7BB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A1CD6A0-596B-4AE7-B448-849057C6B165}" type="slidenum">
              <a:rPr lang="zh-TW" smtClean="0"/>
              <a:pPr/>
              <a:t>‹#›</a:t>
            </a:fld>
            <a:endParaRPr lang="zh-TW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sp>
        <p:nvSpPr>
          <p:cNvPr id="8" name="Shap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2" y="-761280"/>
            <a:ext cx="1824439" cy="18448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89EC06-19E8-4B5F-9B6F-9A07EECD002D}" type="slidenum">
              <a:rPr lang="en-US" altLang="zh-TW" smtClean="0"/>
              <a:pPr/>
              <a:t>‹#›</a:t>
            </a:fld>
            <a:endParaRPr lang="zh-TW" dirty="0"/>
          </a:p>
        </p:txBody>
      </p:sp>
      <p:sp>
        <p:nvSpPr>
          <p:cNvPr id="8" name="Shape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 latinLnBrk="0">
              <a:buNone/>
              <a:defRPr lang="zh-TW" sz="3200" b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algn="r" latinLnBrk="0">
              <a:buNone/>
              <a:defRPr lang="zh-TW"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0835F6A-FAAB-4D53-ACE8-31A5754D7CF2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pic>
        <p:nvPicPr>
          <p:cNvPr id="9" name="圖片 8" descr="chilitag-logo-printing.jpg"/>
          <p:cNvPicPr>
            <a:picLocks noChangeAspect="1"/>
          </p:cNvPicPr>
          <p:nvPr userDrawn="1"/>
        </p:nvPicPr>
        <p:blipFill>
          <a:blip r:embed="rId2" cstate="print"/>
          <a:srcRect l="18148" t="46850" r="28766" b="33200"/>
          <a:stretch>
            <a:fillRect/>
          </a:stretch>
        </p:blipFill>
        <p:spPr>
          <a:xfrm>
            <a:off x="286544" y="260648"/>
            <a:ext cx="2304256" cy="875617"/>
          </a:xfrm>
          <a:prstGeom prst="rect">
            <a:avLst/>
          </a:prstGeom>
        </p:spPr>
      </p:pic>
      <p:sp>
        <p:nvSpPr>
          <p:cNvPr id="10" name="Shape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4EF7219-2482-40CC-929A-47204A3182F0}" type="slidenum">
              <a:rPr lang="en-US" altLang="zh-TW" smtClean="0"/>
              <a:pPr/>
              <a:t>‹#›</a:t>
            </a:fld>
            <a:endParaRPr lang="zh-TW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8E3-6510-4F38-A3AC-22D78B86617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15DC0B9-EEF9-4BB7-9F37-A46DBDA2F3E1}" type="slidenum">
              <a:rPr lang="en-US" altLang="zh-TW" smtClean="0"/>
              <a:pPr/>
              <a:t>‹#›</a:t>
            </a:fld>
            <a:endParaRPr lang="zh-TW" dirty="0"/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 latinLnBrk="0">
              <a:defRPr lang="zh-TW"/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 latinLnBrk="0">
              <a:buNone/>
              <a:defRPr lang="zh-TW" sz="2400" b="1">
                <a:solidFill>
                  <a:schemeClr val="accent2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 latinLnBrk="0">
              <a:buNone/>
              <a:defRPr lang="zh-TW" sz="2400" b="1">
                <a:solidFill>
                  <a:schemeClr val="accent2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CABD-88B5-49AA-9DD6-0DB7E917F118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C78BACA-51BF-4342-856F-148AA18C80A4}" type="slidenum">
              <a:rPr lang="en-US" altLang="zh-TW" smtClean="0"/>
              <a:pPr/>
              <a:t>‹#›</a:t>
            </a:fld>
            <a:endParaRPr lang="zh-TW" dirty="0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sp>
        <p:nvSpPr>
          <p:cNvPr id="13" name="Shape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BA451637-1ECC-4AF9-A89D-DC6D3F5A7302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B88066-D973-461A-A0F2-1E131F7F6A7E}" type="slidenum">
              <a:rPr lang="en-US" altLang="zh-TW" smtClean="0"/>
              <a:pPr/>
              <a:t>‹#›</a:t>
            </a:fld>
            <a:endParaRPr lang="zh-TW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D30-1B5E-4AA7-8FD9-20072ACD5DCD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7037256-167C-4F3F-970E-7E637C9A4846}" type="slidenum">
              <a:rPr lang="en-US" altLang="zh-TW" smtClean="0"/>
              <a:pPr/>
              <a:t>‹#›</a:t>
            </a:fld>
            <a:endParaRPr lang="zh-TW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67" y="-675456"/>
            <a:ext cx="1824439" cy="18448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 latinLnBrk="0">
              <a:buNone/>
              <a:defRPr lang="zh-TW"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 latinLnBrk="0">
              <a:lnSpc>
                <a:spcPts val="2200"/>
              </a:lnSpc>
              <a:spcAft>
                <a:spcPts val="1000"/>
              </a:spcAft>
              <a:buNone/>
              <a:defRPr lang="zh-TW" sz="1600">
                <a:solidFill>
                  <a:schemeClr val="tx2"/>
                </a:solidFill>
              </a:defRPr>
            </a:lvl1pPr>
            <a:lvl2pPr>
              <a:buNone/>
              <a:defRPr lang="zh-TW" sz="1200"/>
            </a:lvl2pPr>
            <a:lvl3pPr>
              <a:buNone/>
              <a:defRPr lang="zh-TW" sz="1000"/>
            </a:lvl3pPr>
            <a:lvl4pPr>
              <a:buNone/>
              <a:defRPr lang="zh-TW" sz="900"/>
            </a:lvl4pPr>
            <a:lvl5pPr>
              <a:buNone/>
              <a:defRPr lang="zh-TW" sz="900"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DB665A8-9CAD-4BE2-AD37-B8BC29C19ED6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12" name="Shape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61" y="5097388"/>
            <a:ext cx="1824439" cy="1844824"/>
          </a:xfrm>
          <a:prstGeom prst="rect">
            <a:avLst/>
          </a:prstGeom>
        </p:spPr>
      </p:pic>
      <p:sp>
        <p:nvSpPr>
          <p:cNvPr id="13" name="Shape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B36211-3E7C-4146-B8DB-78EAEB86FCF8}" type="slidenum">
              <a:rPr lang="en-US" altLang="zh-TW" smtClean="0"/>
              <a:pPr/>
              <a:t>‹#›</a:t>
            </a:fld>
            <a:endParaRPr lang="zh-TW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 latinLnBrk="0">
              <a:buNone/>
              <a:defRPr lang="zh-TW" sz="2000" b="0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 latinLnBrk="0">
              <a:spcBef>
                <a:spcPts val="600"/>
              </a:spcBef>
              <a:buNone/>
              <a:defRPr lang="zh-TW" sz="3200"/>
            </a:lvl1pPr>
          </a:lstStyle>
          <a:p>
            <a:r>
              <a:rPr lang="zh-TW" altLang="en-US"/>
              <a:t>按一下圖示以新增圖片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 latinLnBrk="0">
              <a:buFontTx/>
              <a:buNone/>
              <a:defRPr lang="zh-TW" sz="1400"/>
            </a:lvl1pPr>
            <a:lvl2pPr>
              <a:defRPr lang="zh-TW" sz="1200"/>
            </a:lvl2pPr>
            <a:lvl3pPr>
              <a:defRPr lang="zh-TW" sz="1000"/>
            </a:lvl3pPr>
            <a:lvl4pPr>
              <a:defRPr lang="zh-TW" sz="900"/>
            </a:lvl4pPr>
            <a:lvl5pPr>
              <a:defRPr lang="zh-TW" sz="900"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41916E8-8953-4703-AF51-F44C78EFF9AF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05" y="-803551"/>
            <a:ext cx="1824439" cy="1844824"/>
          </a:xfrm>
          <a:prstGeom prst="rect">
            <a:avLst/>
          </a:prstGeom>
        </p:spPr>
      </p:pic>
      <p:sp>
        <p:nvSpPr>
          <p:cNvPr id="12" name="Shape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F77898-E415-4E0D-886B-BCEBCEFA8BFB}" type="slidenum">
              <a:rPr lang="en-US" altLang="zh-TW" smtClean="0"/>
              <a:pPr/>
              <a:t>‹#›</a:t>
            </a:fld>
            <a:endParaRPr lang="zh-TW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zh-TW"/>
              <a:t>按一下以編輯母片標題樣式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  <a:p>
            <a:pPr lvl="5"/>
            <a:r>
              <a:rPr lang="zh-TW"/>
              <a:t>第六層</a:t>
            </a:r>
          </a:p>
          <a:p>
            <a:pPr lvl="6"/>
            <a:r>
              <a:rPr lang="zh-TW"/>
              <a:t>第七層</a:t>
            </a:r>
          </a:p>
          <a:p>
            <a:pPr lvl="7"/>
            <a:r>
              <a:rPr lang="zh-TW"/>
              <a:t>第八層</a:t>
            </a:r>
          </a:p>
          <a:p>
            <a:pPr lvl="8"/>
            <a:r>
              <a:rPr lang="zh-TW"/>
              <a:t>第九層</a:t>
            </a:r>
          </a:p>
        </p:txBody>
      </p:sp>
      <p:sp>
        <p:nvSpPr>
          <p:cNvPr id="14" name="Rectangle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latinLnBrk="0">
              <a:defRPr lang="zh-TW" sz="1400">
                <a:solidFill>
                  <a:schemeClr val="tx2"/>
                </a:solidFill>
              </a:defRPr>
            </a:lvl1pPr>
          </a:lstStyle>
          <a:p>
            <a:pPr algn="r"/>
            <a:fld id="{1BB55869-FB47-4D4C-AC3C-EDBA0A67B08F}" type="datetime1">
              <a:rPr lang="zh-TW" altLang="en-US" smtClean="0"/>
              <a:t>2023/3/29</a:t>
            </a:fld>
            <a:endParaRPr lang="zh-TW" sz="140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latinLnBrk="0">
              <a:defRPr lang="zh-TW" sz="1400">
                <a:solidFill>
                  <a:schemeClr val="tx2"/>
                </a:solidFill>
              </a:defRPr>
            </a:lvl1pPr>
          </a:lstStyle>
          <a:p>
            <a:pPr algn="r"/>
            <a:endParaRPr lang="zh-TW" sz="140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zh-TW"/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TW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61" y="5044933"/>
            <a:ext cx="1824439" cy="1844824"/>
          </a:xfrm>
          <a:prstGeom prst="rect">
            <a:avLst/>
          </a:prstGeom>
        </p:spPr>
      </p:pic>
      <p:sp>
        <p:nvSpPr>
          <p:cNvPr id="12" name="Shape 5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06DEEC2-0A9C-41D4-9FAB-20B9BE6FD668}" type="slidenum">
              <a:rPr lang="en-US" altLang="zh-TW" smtClean="0"/>
              <a:pPr/>
              <a:t>‹#›</a:t>
            </a:fld>
            <a:r>
              <a:rPr lang="en-US" altLang="zh-TW" dirty="0"/>
              <a:t> </a:t>
            </a:r>
            <a:fld id="{D4B5ADC2-7248-4799-8E52-477E151C3EE9}" type="slidenum">
              <a:rPr lang="zh-TW" sz="1400" b="1" smtClean="0">
                <a:solidFill>
                  <a:srgbClr val="FFFFFF"/>
                </a:solidFill>
              </a:rPr>
              <a:pPr/>
              <a:t>‹#›</a:t>
            </a:fld>
            <a:endParaRPr lang="zh-TW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lang="zh-TW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lang="zh-TW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lang="zh-TW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lang="zh-TW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lang="zh-TW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TW" sz="4800" dirty="0">
                <a:ln/>
                <a:solidFill>
                  <a:srgbClr val="FFC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CT-NFC-CA25-01</a:t>
            </a:r>
            <a:endParaRPr lang="zh-TW" altLang="en-US" sz="4800" dirty="0">
              <a:ln/>
              <a:solidFill>
                <a:srgbClr val="FFC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Command example</a:t>
            </a:r>
            <a:endParaRPr lang="zh-TW" altLang="zh-TW" dirty="0"/>
          </a:p>
        </p:txBody>
      </p:sp>
    </p:spTree>
    <p:extLst>
      <p:ext uri="{BB962C8B-B14F-4D97-AF65-F5344CB8AC3E}">
        <p14:creationId xmlns:p14="http://schemas.microsoft.com/office/powerpoint/2010/main" val="3125408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Get UID for NFC Type 1 (Topaz)-Android Sample</a:t>
            </a:r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10</a:t>
            </a:fld>
            <a:endParaRPr lang="zh-TW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7089"/>
            <a:ext cx="1908561" cy="3392996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358" y="2347089"/>
            <a:ext cx="1908561" cy="3392996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819" y="2347089"/>
            <a:ext cx="1908560" cy="3392996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348880"/>
            <a:ext cx="1907553" cy="3391205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422108" y="1759265"/>
            <a:ext cx="1595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Set Reader 14443A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2570507" y="1756202"/>
            <a:ext cx="1973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Set 14443A Speed(106k)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4932040" y="1756201"/>
            <a:ext cx="2317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14443A Request</a:t>
            </a:r>
          </a:p>
        </p:txBody>
      </p:sp>
      <p:sp>
        <p:nvSpPr>
          <p:cNvPr id="13" name="文字方塊 12"/>
          <p:cNvSpPr txBox="1"/>
          <p:nvPr/>
        </p:nvSpPr>
        <p:spPr>
          <a:xfrm>
            <a:off x="7146478" y="1756201"/>
            <a:ext cx="2257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Get UID for NFC Type 1</a:t>
            </a:r>
            <a:endParaRPr lang="zh-TW" altLang="en-US" sz="1400" dirty="0"/>
          </a:p>
        </p:txBody>
      </p:sp>
      <p:cxnSp>
        <p:nvCxnSpPr>
          <p:cNvPr id="15" name="直線單箭頭接點 14"/>
          <p:cNvCxnSpPr/>
          <p:nvPr/>
        </p:nvCxnSpPr>
        <p:spPr>
          <a:xfrm flipV="1">
            <a:off x="1956870" y="1910089"/>
            <a:ext cx="552488" cy="3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V="1">
            <a:off x="4447552" y="1907026"/>
            <a:ext cx="552488" cy="3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/>
          <p:cNvCxnSpPr/>
          <p:nvPr/>
        </p:nvCxnSpPr>
        <p:spPr>
          <a:xfrm flipV="1">
            <a:off x="6497603" y="1911614"/>
            <a:ext cx="552488" cy="3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4355976" y="3933056"/>
            <a:ext cx="199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pt-BR" altLang="zh-TW" dirty="0"/>
              <a:t>ATQA :</a:t>
            </a:r>
            <a:r>
              <a:rPr lang="pt-BR" altLang="zh-TW" dirty="0">
                <a:solidFill>
                  <a:srgbClr val="7030A0"/>
                </a:solidFill>
              </a:rPr>
              <a:t> 00 0C</a:t>
            </a:r>
            <a:r>
              <a:rPr lang="pt-BR" altLang="zh-TW" dirty="0"/>
              <a:t> </a:t>
            </a:r>
            <a:endParaRPr lang="en-US" altLang="zh-TW" dirty="0"/>
          </a:p>
        </p:txBody>
      </p:sp>
      <p:sp>
        <p:nvSpPr>
          <p:cNvPr id="19" name="矩形 18"/>
          <p:cNvSpPr/>
          <p:nvPr/>
        </p:nvSpPr>
        <p:spPr>
          <a:xfrm>
            <a:off x="6629181" y="3933056"/>
            <a:ext cx="2514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altLang="zh-TW" dirty="0"/>
              <a:t>UID :</a:t>
            </a:r>
            <a:r>
              <a:rPr lang="pt-BR" altLang="zh-TW" dirty="0">
                <a:solidFill>
                  <a:srgbClr val="7030A0"/>
                </a:solidFill>
              </a:rPr>
              <a:t> C3 7D A3 01 </a:t>
            </a:r>
          </a:p>
          <a:p>
            <a:pPr lvl="1"/>
            <a:r>
              <a:rPr lang="pt-BR" altLang="zh-TW" dirty="0">
                <a:solidFill>
                  <a:schemeClr val="accent6">
                    <a:lumMod val="75000"/>
                  </a:schemeClr>
                </a:solidFill>
              </a:rPr>
              <a:t>Header ROM : 12 4C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59664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1A5156-0FF0-4E11-8A83-17237A27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Get UID NFC Type 3 (Felica)</a:t>
            </a:r>
            <a:endParaRPr lang="zh-TW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AF177EF-4810-40C0-93A4-32868253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5788A1F-57D0-4790-8371-A3C01F2F3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11</a:t>
            </a:fld>
            <a:endParaRPr 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08740F8F-6CDB-489A-92BD-06E1AA56C80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Set Reader NFC Type 3</a:t>
            </a:r>
            <a:endParaRPr lang="pt-BR" altLang="zh-TW" dirty="0"/>
          </a:p>
          <a:p>
            <a:pPr lvl="1"/>
            <a:r>
              <a:rPr lang="pt-BR" altLang="zh-TW" dirty="0"/>
              <a:t>Tx&gt; AA 00 04 A3 00 </a:t>
            </a:r>
            <a:r>
              <a:rPr lang="pt-BR" altLang="zh-TW" dirty="0">
                <a:solidFill>
                  <a:srgbClr val="FF0000"/>
                </a:solidFill>
              </a:rPr>
              <a:t>0C 00 </a:t>
            </a:r>
            <a:r>
              <a:rPr lang="pt-BR" altLang="zh-TW" dirty="0"/>
              <a:t>AB</a:t>
            </a:r>
            <a:endParaRPr lang="zh-TW" altLang="en-US" dirty="0"/>
          </a:p>
          <a:p>
            <a:pPr lvl="1"/>
            <a:r>
              <a:rPr lang="pt-BR" altLang="zh-TW" dirty="0"/>
              <a:t>Rx&gt; AA 00 05 A3 00 0C 00 01 AB</a:t>
            </a:r>
            <a:endParaRPr lang="zh-TW" altLang="en-US" dirty="0"/>
          </a:p>
          <a:p>
            <a:endParaRPr lang="en-US" altLang="zh-TW" dirty="0"/>
          </a:p>
          <a:p>
            <a:r>
              <a:rPr lang="en-US" altLang="zh-TW" dirty="0"/>
              <a:t>Set NFC Type 3 Speed(212K)</a:t>
            </a:r>
            <a:endParaRPr lang="zh-TW" altLang="en-US" dirty="0"/>
          </a:p>
          <a:p>
            <a:pPr lvl="1"/>
            <a:r>
              <a:rPr lang="pt-BR" altLang="zh-TW" dirty="0"/>
              <a:t>Tx&gt; AA 00 05 A4 00 </a:t>
            </a:r>
            <a:r>
              <a:rPr lang="pt-BR" altLang="zh-TW" dirty="0">
                <a:solidFill>
                  <a:srgbClr val="FF0000"/>
                </a:solidFill>
              </a:rPr>
              <a:t>0C 01 </a:t>
            </a:r>
            <a:r>
              <a:rPr lang="pt-BR" altLang="zh-TW" dirty="0">
                <a:solidFill>
                  <a:srgbClr val="00B0F0"/>
                </a:solidFill>
              </a:rPr>
              <a:t>00</a:t>
            </a:r>
            <a:r>
              <a:rPr lang="pt-BR" altLang="zh-TW" dirty="0"/>
              <a:t> AC</a:t>
            </a:r>
            <a:endParaRPr lang="zh-TW" altLang="en-US" dirty="0"/>
          </a:p>
          <a:p>
            <a:pPr lvl="1"/>
            <a:r>
              <a:rPr lang="it-IT" altLang="zh-TW" dirty="0"/>
              <a:t>Rx&gt; AA 00 05 A4 00 0C 01 01 AD</a:t>
            </a:r>
          </a:p>
          <a:p>
            <a:pPr lvl="1"/>
            <a:endParaRPr lang="zh-TW" altLang="en-US" dirty="0"/>
          </a:p>
          <a:p>
            <a:r>
              <a:rPr lang="en-US" altLang="zh-TW" dirty="0"/>
              <a:t>Get UID for NFC Type 3</a:t>
            </a:r>
            <a:endParaRPr lang="zh-TW" altLang="en-US" dirty="0"/>
          </a:p>
          <a:p>
            <a:pPr lvl="1"/>
            <a:r>
              <a:rPr lang="en-US" altLang="zh-TW" dirty="0"/>
              <a:t>Tx&gt; AA 00 08 A5 00 </a:t>
            </a:r>
            <a:r>
              <a:rPr lang="en-US" altLang="zh-TW" dirty="0">
                <a:solidFill>
                  <a:srgbClr val="FF0000"/>
                </a:solidFill>
              </a:rPr>
              <a:t>0C 10 </a:t>
            </a:r>
            <a:r>
              <a:rPr lang="en-US" altLang="zh-TW" dirty="0">
                <a:solidFill>
                  <a:srgbClr val="00B0F0"/>
                </a:solidFill>
              </a:rPr>
              <a:t>FF </a:t>
            </a:r>
            <a:r>
              <a:rPr lang="en-US" altLang="zh-TW" dirty="0" err="1">
                <a:solidFill>
                  <a:srgbClr val="00B0F0"/>
                </a:solidFill>
              </a:rPr>
              <a:t>FF</a:t>
            </a:r>
            <a:r>
              <a:rPr lang="en-US" altLang="zh-TW" dirty="0">
                <a:solidFill>
                  <a:srgbClr val="00B0F0"/>
                </a:solidFill>
              </a:rPr>
              <a:t> 00 00 </a:t>
            </a:r>
            <a:r>
              <a:rPr lang="en-US" altLang="zh-TW" dirty="0"/>
              <a:t>B1</a:t>
            </a:r>
            <a:endParaRPr lang="zh-TW" altLang="en-US" dirty="0"/>
          </a:p>
          <a:p>
            <a:pPr lvl="1"/>
            <a:r>
              <a:rPr lang="en-US" altLang="zh-TW" dirty="0"/>
              <a:t>Rx&gt; AA 00 18 A5 00 0C 10 01 00 01 10 </a:t>
            </a:r>
            <a:r>
              <a:rPr lang="en-US" altLang="zh-TW" dirty="0">
                <a:solidFill>
                  <a:srgbClr val="7030A0"/>
                </a:solidFill>
              </a:rPr>
              <a:t>01 2E 30 D0 F1 90 6B 25 00 F1 00 00 00 01 43 00</a:t>
            </a:r>
            <a:r>
              <a:rPr lang="en-US" altLang="zh-TW" dirty="0"/>
              <a:t> E2</a:t>
            </a:r>
          </a:p>
          <a:p>
            <a:pPr lvl="1"/>
            <a:r>
              <a:rPr lang="en-US" altLang="zh-TW" dirty="0"/>
              <a:t>UID : </a:t>
            </a:r>
            <a:r>
              <a:rPr lang="en-US" altLang="zh-TW" dirty="0">
                <a:solidFill>
                  <a:srgbClr val="7030A0"/>
                </a:solidFill>
              </a:rPr>
              <a:t>01 2E 30 D0 F1 90 6B 25 00 F1 00 00 00 01 43 00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9671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3305">
            <a:extLst>
              <a:ext uri="{FF2B5EF4-FFF2-40B4-BE49-F238E27FC236}">
                <a16:creationId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1" y="857251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06">
            <a:extLst>
              <a:ext uri="{FF2B5EF4-FFF2-40B4-BE49-F238E27FC236}">
                <a16:creationId xmlns:a16="http://schemas.microsoft.com/office/drawing/2014/main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39490" y="855663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733169" y="1139112"/>
            <a:ext cx="2229488" cy="2232243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6">
            <a:extLst>
              <a:ext uri="{FF2B5EF4-FFF2-40B4-BE49-F238E27FC236}">
                <a16:creationId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733169" y="3371355"/>
            <a:ext cx="2229488" cy="2230865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">
            <a:extLst>
              <a:ext uri="{FF2B5EF4-FFF2-40B4-BE49-F238E27FC236}">
                <a16:creationId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1847226" y="2254546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301">
            <a:extLst>
              <a:ext uri="{FF2B5EF4-FFF2-40B4-BE49-F238E27FC236}">
                <a16:creationId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2165946" y="1484785"/>
            <a:ext cx="1450092" cy="1451439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-108520" y="1785733"/>
            <a:ext cx="3169286" cy="3171244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4" name="Freeform 3297">
              <a:extLst>
                <a:ext uri="{FF2B5EF4-FFF2-40B4-BE49-F238E27FC236}">
                  <a16:creationId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297">
              <a:extLst>
                <a:ext uri="{FF2B5EF4-FFF2-40B4-BE49-F238E27FC236}">
                  <a16:creationId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6" name="Freeform 3301">
            <a:extLst>
              <a:ext uri="{FF2B5EF4-FFF2-40B4-BE49-F238E27FC236}">
                <a16:creationId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2185066" y="3645024"/>
            <a:ext cx="1781080" cy="1782736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文本框 3"/>
          <p:cNvSpPr txBox="1"/>
          <p:nvPr/>
        </p:nvSpPr>
        <p:spPr>
          <a:xfrm>
            <a:off x="4283968" y="2420889"/>
            <a:ext cx="4392488" cy="9387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55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Thank You!</a:t>
            </a:r>
            <a:endParaRPr lang="zh-CN" altLang="en-US" sz="5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8043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2</a:t>
            </a:fld>
            <a:endParaRPr lang="zh-TW" dirty="0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/>
              <a:t>Get FW version</a:t>
            </a:r>
          </a:p>
          <a:p>
            <a:r>
              <a:rPr lang="en-US" altLang="zh-TW" dirty="0"/>
              <a:t>Get ISO14443A UID</a:t>
            </a:r>
          </a:p>
          <a:p>
            <a:pPr lvl="1"/>
            <a:r>
              <a:rPr lang="zh-TW" altLang="en-US" dirty="0"/>
              <a:t>卡片不離開天線的連續讀卡</a:t>
            </a:r>
            <a:r>
              <a:rPr lang="en-US" altLang="zh-TW" dirty="0"/>
              <a:t>Flow</a:t>
            </a:r>
          </a:p>
          <a:p>
            <a:r>
              <a:rPr lang="en-US" altLang="zh-TW" dirty="0"/>
              <a:t>Get ISO14443B UID</a:t>
            </a:r>
          </a:p>
          <a:p>
            <a:r>
              <a:rPr lang="en-US" altLang="zh-TW" dirty="0"/>
              <a:t>Get ISO15693 UID</a:t>
            </a:r>
          </a:p>
          <a:p>
            <a:r>
              <a:rPr lang="en-US" altLang="zh-TW" dirty="0"/>
              <a:t>Get NFC Type1 (Topaz) UID</a:t>
            </a:r>
          </a:p>
          <a:p>
            <a:r>
              <a:rPr lang="en-US" altLang="zh-TW" dirty="0"/>
              <a:t>Get NFC Type3 (</a:t>
            </a:r>
            <a:r>
              <a:rPr lang="en-US" altLang="zh-TW" dirty="0" err="1"/>
              <a:t>FeliCa</a:t>
            </a:r>
            <a:r>
              <a:rPr lang="en-US" altLang="zh-TW" dirty="0"/>
              <a:t>) UID</a:t>
            </a:r>
          </a:p>
          <a:p>
            <a:pPr marL="0" indent="0">
              <a:buNone/>
            </a:pP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822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68F87E-F91B-4819-B24B-99A116B7E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Get FW version</a:t>
            </a:r>
            <a:endParaRPr lang="zh-TW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D308670-2924-4259-9AC0-308474606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D212A38-D486-40E2-B38C-F677FA244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3</a:t>
            </a:fld>
            <a:endParaRPr 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DCDD4C11-961B-443F-8EC8-81D32E5729A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/>
              <a:t>此</a:t>
            </a:r>
            <a:r>
              <a:rPr lang="en-US" altLang="zh-TW" dirty="0"/>
              <a:t>CMD</a:t>
            </a:r>
            <a:r>
              <a:rPr lang="zh-TW" altLang="en-US" dirty="0"/>
              <a:t>可用來檢查</a:t>
            </a:r>
            <a:r>
              <a:rPr lang="en-US" altLang="zh-TW" dirty="0"/>
              <a:t>HOST</a:t>
            </a:r>
            <a:r>
              <a:rPr lang="zh-TW" altLang="en-US" dirty="0"/>
              <a:t>與</a:t>
            </a:r>
            <a:r>
              <a:rPr lang="en-US" altLang="zh-TW" dirty="0"/>
              <a:t>READER</a:t>
            </a:r>
            <a:r>
              <a:rPr lang="zh-TW" altLang="en-US" dirty="0"/>
              <a:t>是否通訊已連接</a:t>
            </a:r>
            <a:endParaRPr lang="fi-FI" altLang="zh-TW" dirty="0"/>
          </a:p>
          <a:p>
            <a:pPr lvl="1"/>
            <a:r>
              <a:rPr lang="fi-FI" altLang="zh-TW" dirty="0"/>
              <a:t>Tx&gt; AA 00 04 50 00 </a:t>
            </a:r>
            <a:r>
              <a:rPr lang="fi-FI" altLang="zh-TW" dirty="0">
                <a:solidFill>
                  <a:srgbClr val="FF0000"/>
                </a:solidFill>
              </a:rPr>
              <a:t>00 04 </a:t>
            </a:r>
            <a:r>
              <a:rPr lang="fi-FI" altLang="zh-TW" dirty="0"/>
              <a:t>50</a:t>
            </a:r>
            <a:endParaRPr lang="zh-TW" altLang="en-US" dirty="0"/>
          </a:p>
          <a:p>
            <a:pPr lvl="1"/>
            <a:r>
              <a:rPr lang="en-US" altLang="zh-TW" dirty="0"/>
              <a:t>Rx&gt; AA 00 09 50 00 00 04 01 01 00 00 00 5D</a:t>
            </a:r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61284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08FCBC-3719-4DCF-A432-A1F45ED0B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Get UID for ISO 14443A</a:t>
            </a:r>
            <a:endParaRPr lang="zh-TW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C4840E2-717D-4028-8722-2087C263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B55429A-8A80-4B46-90F1-F71F997BA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4</a:t>
            </a:fld>
            <a:endParaRPr 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BB7E9DF7-4D81-4DCD-9BEB-B36FBA24E6D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Set Reader 14443A</a:t>
            </a:r>
          </a:p>
          <a:p>
            <a:pPr lvl="1"/>
            <a:r>
              <a:rPr lang="pt-BR" altLang="zh-TW" dirty="0"/>
              <a:t>Tx&gt; AA 00 04 7B 00 </a:t>
            </a:r>
            <a:r>
              <a:rPr lang="pt-BR" altLang="zh-TW" dirty="0">
                <a:solidFill>
                  <a:srgbClr val="FF0000"/>
                </a:solidFill>
              </a:rPr>
              <a:t>0A 00 </a:t>
            </a:r>
            <a:r>
              <a:rPr lang="pt-BR" altLang="zh-TW" dirty="0"/>
              <a:t>75</a:t>
            </a:r>
            <a:endParaRPr lang="zh-TW" altLang="en-US" dirty="0"/>
          </a:p>
          <a:p>
            <a:pPr lvl="1"/>
            <a:r>
              <a:rPr lang="pt-BR" altLang="zh-TW" dirty="0"/>
              <a:t>Rx&gt; AA 00 05 7B 00 0A 00 01 75</a:t>
            </a:r>
            <a:endParaRPr lang="zh-TW" altLang="en-US" dirty="0"/>
          </a:p>
          <a:p>
            <a:endParaRPr lang="en-US" altLang="zh-TW" dirty="0"/>
          </a:p>
          <a:p>
            <a:r>
              <a:rPr lang="en-US" altLang="zh-TW" dirty="0"/>
              <a:t>Set 14443A Speed(106k)</a:t>
            </a:r>
          </a:p>
          <a:p>
            <a:pPr lvl="1"/>
            <a:r>
              <a:rPr lang="pt-BR" altLang="zh-TW" dirty="0"/>
              <a:t>Tx&gt; AA 00 05 84 00 </a:t>
            </a:r>
            <a:r>
              <a:rPr lang="pt-BR" altLang="zh-TW" dirty="0">
                <a:solidFill>
                  <a:srgbClr val="FF0000"/>
                </a:solidFill>
              </a:rPr>
              <a:t>0A 01 </a:t>
            </a:r>
            <a:r>
              <a:rPr lang="pt-BR" altLang="zh-TW" dirty="0">
                <a:solidFill>
                  <a:srgbClr val="00B0F0"/>
                </a:solidFill>
              </a:rPr>
              <a:t>00</a:t>
            </a:r>
            <a:r>
              <a:rPr lang="pt-BR" altLang="zh-TW" dirty="0"/>
              <a:t> 8A</a:t>
            </a:r>
            <a:endParaRPr lang="zh-TW" altLang="en-US" dirty="0"/>
          </a:p>
          <a:p>
            <a:pPr lvl="1"/>
            <a:r>
              <a:rPr lang="pt-BR" altLang="zh-TW" dirty="0"/>
              <a:t>Rx&gt; AA 00 05 84 00 0A 01 01 8B</a:t>
            </a:r>
          </a:p>
          <a:p>
            <a:endParaRPr lang="en-US" altLang="zh-TW" dirty="0"/>
          </a:p>
          <a:p>
            <a:r>
              <a:rPr lang="en-US" altLang="zh-TW" dirty="0"/>
              <a:t>Get UID for ISO 14443A Tag</a:t>
            </a:r>
            <a:endParaRPr lang="zh-TW" altLang="en-US" dirty="0"/>
          </a:p>
          <a:p>
            <a:pPr lvl="1"/>
            <a:r>
              <a:rPr lang="pt-BR" altLang="zh-TW" dirty="0"/>
              <a:t>Tx&gt; AA 00 06 7D 00 </a:t>
            </a:r>
            <a:r>
              <a:rPr lang="pt-BR" altLang="zh-TW" dirty="0">
                <a:solidFill>
                  <a:srgbClr val="FF0000"/>
                </a:solidFill>
              </a:rPr>
              <a:t>0A B0 </a:t>
            </a:r>
            <a:r>
              <a:rPr lang="pt-BR" altLang="zh-TW" dirty="0">
                <a:solidFill>
                  <a:srgbClr val="00B0F0"/>
                </a:solidFill>
              </a:rPr>
              <a:t>00 00 </a:t>
            </a:r>
            <a:r>
              <a:rPr lang="pt-BR" altLang="zh-TW" dirty="0"/>
              <a:t>C1</a:t>
            </a:r>
            <a:endParaRPr lang="zh-TW" altLang="en-US" dirty="0"/>
          </a:p>
          <a:p>
            <a:pPr lvl="1"/>
            <a:r>
              <a:rPr lang="en-US" altLang="zh-TW" dirty="0"/>
              <a:t>Rx&gt; AA 00 0B 7D 00 0A B0 01 01 08 </a:t>
            </a:r>
            <a:r>
              <a:rPr lang="en-US" altLang="zh-TW" dirty="0">
                <a:solidFill>
                  <a:srgbClr val="7030A0"/>
                </a:solidFill>
              </a:rPr>
              <a:t>22 43 4B 19 </a:t>
            </a:r>
            <a:r>
              <a:rPr lang="en-US" altLang="zh-TW" dirty="0"/>
              <a:t>F7</a:t>
            </a:r>
          </a:p>
          <a:p>
            <a:pPr lvl="1"/>
            <a:r>
              <a:rPr lang="en-US" altLang="zh-TW" dirty="0"/>
              <a:t>UID : </a:t>
            </a:r>
            <a:r>
              <a:rPr lang="en-US" altLang="zh-TW" dirty="0">
                <a:solidFill>
                  <a:srgbClr val="7030A0"/>
                </a:solidFill>
              </a:rPr>
              <a:t>22 43 4B 19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4261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Get UID for NFC Type 2 (ISO 14443A)-Android Sample</a:t>
            </a:r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5</a:t>
            </a:fld>
            <a:endParaRPr lang="zh-TW" dirty="0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1" y="1281112"/>
            <a:ext cx="2006583" cy="4236120"/>
          </a:xfr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766" y="1281112"/>
            <a:ext cx="2006583" cy="4236121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018" y="1281112"/>
            <a:ext cx="2006583" cy="4236121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270" y="1281761"/>
            <a:ext cx="2006583" cy="4236121"/>
          </a:xfrm>
          <a:prstGeom prst="rect">
            <a:avLst/>
          </a:prstGeom>
        </p:spPr>
      </p:pic>
      <p:sp>
        <p:nvSpPr>
          <p:cNvPr id="5" name="文字方塊 4"/>
          <p:cNvSpPr txBox="1"/>
          <p:nvPr/>
        </p:nvSpPr>
        <p:spPr>
          <a:xfrm>
            <a:off x="457200" y="3576262"/>
            <a:ext cx="1595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Get FW version</a:t>
            </a:r>
            <a:endParaRPr lang="zh-TW" altLang="en-US" sz="14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2605599" y="3573199"/>
            <a:ext cx="1973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Set Reader 14443A</a:t>
            </a:r>
            <a:endParaRPr lang="zh-TW" altLang="en-US" sz="14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4721685" y="3573200"/>
            <a:ext cx="2317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Set 14443A Speed(106k)</a:t>
            </a:r>
            <a:endParaRPr lang="zh-TW" altLang="en-US" sz="14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6906235" y="3573200"/>
            <a:ext cx="2257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Get UID for ISO 14443A Tag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12954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4DBF867-2F0F-4DC5-A404-527523F2C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卡片不離開天線的連續讀卡</a:t>
            </a:r>
            <a:r>
              <a:rPr lang="en-US" altLang="zh-TW" dirty="0"/>
              <a:t>Flow</a:t>
            </a:r>
            <a:endParaRPr lang="zh-TW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D62FC081-E857-4BFC-A235-C7FCEF055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3568A05-6ABD-4526-A9B2-2A0C3C7B0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6</a:t>
            </a:fld>
            <a:endParaRPr 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C313D3D2-7DFF-477E-BEA3-17C74CCC1F4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zh-TW" dirty="0"/>
              <a:t>1.SET Reader 14443A</a:t>
            </a:r>
            <a:endParaRPr lang="pt-BR" altLang="zh-TW" dirty="0"/>
          </a:p>
          <a:p>
            <a:pPr lvl="1"/>
            <a:r>
              <a:rPr lang="en-US" altLang="zh-TW" sz="2500" dirty="0"/>
              <a:t>Tx&gt; AA 00 04 51 00 0A 00 5F</a:t>
            </a:r>
            <a:endParaRPr lang="zh-TW" altLang="en-US" sz="2500" dirty="0"/>
          </a:p>
          <a:p>
            <a:pPr lvl="1"/>
            <a:r>
              <a:rPr lang="en-US" altLang="zh-TW" sz="2500" dirty="0"/>
              <a:t>Rx&gt; AA 00 05 51 00 0A 00 01 5F</a:t>
            </a:r>
            <a:endParaRPr lang="zh-TW" altLang="en-US" sz="2500" dirty="0"/>
          </a:p>
          <a:p>
            <a:r>
              <a:rPr lang="en-US" altLang="zh-TW" dirty="0"/>
              <a:t>2.SET 14443A Speed 106 </a:t>
            </a:r>
            <a:r>
              <a:rPr lang="en-US" altLang="zh-TW" dirty="0" err="1"/>
              <a:t>KBits</a:t>
            </a:r>
            <a:r>
              <a:rPr lang="en-US" altLang="zh-TW" dirty="0"/>
              <a:t>/s</a:t>
            </a:r>
          </a:p>
          <a:p>
            <a:pPr lvl="1"/>
            <a:r>
              <a:rPr lang="pt-BR" altLang="zh-TW" sz="2500" dirty="0"/>
              <a:t>Tx&gt; AA 00 05 52 00 0A 01 00 5C</a:t>
            </a:r>
            <a:endParaRPr lang="zh-TW" altLang="en-US" sz="2500" dirty="0"/>
          </a:p>
          <a:p>
            <a:pPr lvl="1"/>
            <a:r>
              <a:rPr lang="pt-BR" altLang="zh-TW" sz="2500" dirty="0"/>
              <a:t>Rx&gt; AA 00 05 52 00 0A 01 01 5D</a:t>
            </a:r>
          </a:p>
          <a:p>
            <a:r>
              <a:rPr lang="en-US" altLang="zh-TW" dirty="0"/>
              <a:t>3.Get UID</a:t>
            </a:r>
            <a:r>
              <a:rPr lang="zh-TW" altLang="en-US" dirty="0"/>
              <a:t> </a:t>
            </a:r>
            <a:r>
              <a:rPr lang="en-US" altLang="zh-TW" dirty="0"/>
              <a:t>(REQA+SELECT)</a:t>
            </a:r>
          </a:p>
          <a:p>
            <a:pPr lvl="1"/>
            <a:r>
              <a:rPr lang="pt-BR" altLang="zh-TW" sz="2500" dirty="0"/>
              <a:t>Tx&gt; AA 00 06 53 00 0A B0 00 00 EF</a:t>
            </a:r>
            <a:endParaRPr lang="zh-TW" altLang="en-US" sz="2500" dirty="0"/>
          </a:p>
          <a:p>
            <a:pPr lvl="1"/>
            <a:r>
              <a:rPr lang="pt-BR" altLang="zh-TW" sz="2500" dirty="0"/>
              <a:t>Rx&gt; AA 00 0B 53 00 0A B0 01 01 08 12 A7 3A 29 4C</a:t>
            </a:r>
            <a:endParaRPr lang="zh-TW" altLang="en-US" sz="2500" dirty="0"/>
          </a:p>
          <a:p>
            <a:r>
              <a:rPr lang="pt-BR" altLang="zh-TW" dirty="0"/>
              <a:t>4.HALT</a:t>
            </a:r>
          </a:p>
          <a:p>
            <a:pPr lvl="1"/>
            <a:r>
              <a:rPr lang="pt-BR" altLang="zh-TW" sz="2600" dirty="0"/>
              <a:t>Tx&gt; AA 00 04 54 00 0A 14 4E</a:t>
            </a:r>
            <a:endParaRPr lang="zh-TW" altLang="en-US" sz="2600" dirty="0"/>
          </a:p>
          <a:p>
            <a:pPr lvl="1"/>
            <a:r>
              <a:rPr lang="pt-BR" altLang="zh-TW" sz="2600" dirty="0"/>
              <a:t>Rx&gt; AA 00 05 54 00 0A 14 01 4E</a:t>
            </a:r>
          </a:p>
          <a:p>
            <a:r>
              <a:rPr lang="pt-BR" altLang="zh-TW" dirty="0"/>
              <a:t>5.</a:t>
            </a:r>
            <a:r>
              <a:rPr lang="en-US" altLang="zh-TW" dirty="0"/>
              <a:t>Get UID (WAKE-UP+SELECT)</a:t>
            </a:r>
          </a:p>
          <a:p>
            <a:pPr lvl="1"/>
            <a:r>
              <a:rPr lang="pt-BR" altLang="zh-TW" sz="2500" dirty="0"/>
              <a:t>Tx&gt; AA 00 06 55 00 0A B0 01 00 E8</a:t>
            </a:r>
            <a:endParaRPr lang="zh-TW" altLang="en-US" sz="2500" dirty="0"/>
          </a:p>
          <a:p>
            <a:pPr lvl="1"/>
            <a:r>
              <a:rPr lang="pt-BR" altLang="zh-TW" sz="2500" dirty="0"/>
              <a:t>Rx&gt; AA 00 0B 55 00 0A B0 01 01 08 12 A7 3A 29 4A </a:t>
            </a:r>
          </a:p>
          <a:p>
            <a:r>
              <a:rPr lang="pt-BR" altLang="zh-TW" dirty="0"/>
              <a:t>6.HALT</a:t>
            </a:r>
          </a:p>
          <a:p>
            <a:pPr lvl="1"/>
            <a:r>
              <a:rPr lang="pt-BR" altLang="zh-TW" sz="2600" dirty="0"/>
              <a:t>Tx&gt; AA 00 04 56 00 0A 14 4C</a:t>
            </a:r>
            <a:endParaRPr lang="zh-TW" altLang="en-US" sz="2600" dirty="0"/>
          </a:p>
          <a:p>
            <a:pPr lvl="1"/>
            <a:r>
              <a:rPr lang="pt-BR" altLang="zh-TW" sz="2600" dirty="0"/>
              <a:t>Rx&gt; AA 00 05 56 00 0A 14 01 4C</a:t>
            </a:r>
            <a:endParaRPr lang="zh-TW" altLang="en-US" sz="26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BEAB808-AFFD-4E34-91B0-FEDE3B08A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2240868"/>
            <a:ext cx="3075165" cy="2376264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A04FA2CD-D70F-4752-91C5-A93BDC517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5" y="1310707"/>
            <a:ext cx="1145360" cy="85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3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A42502E-707B-4AFB-873C-E8232328F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Get UID for ISO 14443B</a:t>
            </a:r>
            <a:endParaRPr lang="zh-TW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D9926E2D-570C-4BC8-911B-E951895F5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9F6E5BA-A405-49FC-BDE7-B3994DEAF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7</a:t>
            </a:fld>
            <a:endParaRPr 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FA120A64-B61E-4120-B421-6BA73EB2E53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dirty="0"/>
              <a:t>Set Reader 14443B</a:t>
            </a:r>
          </a:p>
          <a:p>
            <a:pPr lvl="1"/>
            <a:r>
              <a:rPr lang="en-US" altLang="zh-TW" dirty="0" err="1"/>
              <a:t>Tx</a:t>
            </a:r>
            <a:r>
              <a:rPr lang="en-US" altLang="zh-TW" dirty="0"/>
              <a:t>&gt; AA 00 04 87 00 </a:t>
            </a:r>
            <a:r>
              <a:rPr lang="en-US" altLang="zh-TW" dirty="0">
                <a:solidFill>
                  <a:srgbClr val="FF0000"/>
                </a:solidFill>
              </a:rPr>
              <a:t>0B 00 </a:t>
            </a:r>
            <a:r>
              <a:rPr lang="en-US" altLang="zh-TW" dirty="0"/>
              <a:t>88</a:t>
            </a:r>
            <a:endParaRPr lang="zh-TW" altLang="en-US" dirty="0"/>
          </a:p>
          <a:p>
            <a:pPr lvl="1"/>
            <a:r>
              <a:rPr lang="en-US" altLang="zh-TW" dirty="0"/>
              <a:t>Rx&gt; AA 00 05 87 00 0B 00 01 88</a:t>
            </a:r>
            <a:endParaRPr lang="zh-TW" altLang="en-US" dirty="0"/>
          </a:p>
          <a:p>
            <a:endParaRPr lang="en-US" altLang="zh-TW" dirty="0"/>
          </a:p>
          <a:p>
            <a:r>
              <a:rPr lang="en-US" altLang="zh-TW" dirty="0"/>
              <a:t>Set 14443B Speed(106k)</a:t>
            </a:r>
            <a:endParaRPr lang="zh-TW" altLang="en-US" dirty="0"/>
          </a:p>
          <a:p>
            <a:pPr lvl="1"/>
            <a:r>
              <a:rPr lang="en-US" altLang="zh-TW" dirty="0"/>
              <a:t>Tx&gt; AA 00 05 88 00 </a:t>
            </a:r>
            <a:r>
              <a:rPr lang="en-US" altLang="zh-TW" dirty="0">
                <a:solidFill>
                  <a:srgbClr val="FF0000"/>
                </a:solidFill>
              </a:rPr>
              <a:t>0B 01</a:t>
            </a:r>
            <a:r>
              <a:rPr lang="en-US" altLang="zh-TW" dirty="0"/>
              <a:t> </a:t>
            </a:r>
            <a:r>
              <a:rPr lang="en-US" altLang="zh-TW" dirty="0">
                <a:solidFill>
                  <a:srgbClr val="00B0F0"/>
                </a:solidFill>
              </a:rPr>
              <a:t>00</a:t>
            </a:r>
            <a:r>
              <a:rPr lang="en-US" altLang="zh-TW" dirty="0"/>
              <a:t> 87</a:t>
            </a:r>
            <a:endParaRPr lang="zh-TW" altLang="en-US" dirty="0"/>
          </a:p>
          <a:p>
            <a:pPr lvl="1"/>
            <a:r>
              <a:rPr lang="en-US" altLang="zh-TW" dirty="0"/>
              <a:t>Rx&gt; AA 00 05 88 00 0B 01 01 86</a:t>
            </a:r>
          </a:p>
          <a:p>
            <a:pPr lvl="1"/>
            <a:endParaRPr lang="zh-TW" altLang="en-US" dirty="0"/>
          </a:p>
          <a:p>
            <a:r>
              <a:rPr lang="en-US" altLang="zh-TW" dirty="0"/>
              <a:t>Get UID for ISO 14443B Tag</a:t>
            </a:r>
            <a:endParaRPr lang="zh-TW" altLang="en-US" dirty="0"/>
          </a:p>
          <a:p>
            <a:pPr lvl="1"/>
            <a:r>
              <a:rPr lang="en-US" altLang="zh-TW" dirty="0" err="1"/>
              <a:t>Tx</a:t>
            </a:r>
            <a:r>
              <a:rPr lang="en-US" altLang="zh-TW" dirty="0"/>
              <a:t>&gt; AA 00 06 89 00 </a:t>
            </a:r>
            <a:r>
              <a:rPr lang="en-US" altLang="zh-TW" dirty="0">
                <a:solidFill>
                  <a:srgbClr val="FF0000"/>
                </a:solidFill>
              </a:rPr>
              <a:t>0B 10 </a:t>
            </a:r>
            <a:r>
              <a:rPr lang="en-US" altLang="zh-TW" dirty="0">
                <a:solidFill>
                  <a:srgbClr val="00B0F0"/>
                </a:solidFill>
              </a:rPr>
              <a:t>00 00 </a:t>
            </a:r>
            <a:r>
              <a:rPr lang="en-US" altLang="zh-TW" dirty="0"/>
              <a:t>94</a:t>
            </a:r>
            <a:endParaRPr lang="zh-TW" altLang="en-US" dirty="0"/>
          </a:p>
          <a:p>
            <a:pPr lvl="1"/>
            <a:r>
              <a:rPr lang="pt-BR" altLang="zh-TW" dirty="0"/>
              <a:t>Rx&gt; AA 00 10 89 00 0B 10 01 </a:t>
            </a:r>
            <a:r>
              <a:rPr lang="pt-BR" altLang="zh-TW" dirty="0">
                <a:solidFill>
                  <a:srgbClr val="7030A0"/>
                </a:solidFill>
              </a:rPr>
              <a:t>A9 08 49 91 </a:t>
            </a:r>
            <a:r>
              <a:rPr lang="pt-BR" altLang="zh-TW" dirty="0"/>
              <a:t>00 00 00 00 80 81 75 8E</a:t>
            </a:r>
          </a:p>
          <a:p>
            <a:pPr lvl="1"/>
            <a:r>
              <a:rPr lang="pt-BR" altLang="zh-TW" dirty="0"/>
              <a:t>UID : </a:t>
            </a:r>
            <a:r>
              <a:rPr lang="pt-BR" altLang="zh-TW" dirty="0">
                <a:solidFill>
                  <a:srgbClr val="7030A0"/>
                </a:solidFill>
              </a:rPr>
              <a:t>A9 08 49 91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18930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FF3AAE-DA37-4B9C-8EDC-2DD7A796A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Get UID for ISO 15693</a:t>
            </a:r>
            <a:endParaRPr lang="zh-TW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52E70B6-23CF-41BC-9116-5307955F9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6E5665E-CADE-4AE4-8CE8-520A0E797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8</a:t>
            </a:fld>
            <a:endParaRPr 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8C8666F3-4BE6-4D96-B3EF-F044966041A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Set Reader 15693</a:t>
            </a:r>
          </a:p>
          <a:p>
            <a:pPr lvl="1"/>
            <a:r>
              <a:rPr lang="pt-BR" altLang="zh-TW" dirty="0"/>
              <a:t>Tx&gt; AA 00 04 97 00 </a:t>
            </a:r>
            <a:r>
              <a:rPr lang="pt-BR" altLang="zh-TW" dirty="0">
                <a:solidFill>
                  <a:srgbClr val="FF0000"/>
                </a:solidFill>
              </a:rPr>
              <a:t>0D 00 </a:t>
            </a:r>
            <a:r>
              <a:rPr lang="pt-BR" altLang="zh-TW" dirty="0"/>
              <a:t>9E</a:t>
            </a:r>
            <a:endParaRPr lang="zh-TW" altLang="en-US" dirty="0"/>
          </a:p>
          <a:p>
            <a:pPr lvl="1"/>
            <a:r>
              <a:rPr lang="en-US" altLang="zh-TW" dirty="0"/>
              <a:t>Rx&gt; AA 00 05 97 00 0D 00 01 9E</a:t>
            </a:r>
            <a:endParaRPr lang="zh-TW" altLang="en-US" dirty="0"/>
          </a:p>
          <a:p>
            <a:endParaRPr lang="en-US" altLang="zh-TW" dirty="0"/>
          </a:p>
          <a:p>
            <a:r>
              <a:rPr lang="en-US" altLang="zh-TW" dirty="0"/>
              <a:t>Set 15693 Speed(1.65k)</a:t>
            </a:r>
            <a:endParaRPr lang="zh-TW" altLang="en-US" dirty="0"/>
          </a:p>
          <a:p>
            <a:pPr lvl="1"/>
            <a:r>
              <a:rPr lang="fi-FI" altLang="zh-TW" dirty="0"/>
              <a:t>Tx&gt; AA 00 05 98 00 </a:t>
            </a:r>
            <a:r>
              <a:rPr lang="fi-FI" altLang="zh-TW" dirty="0">
                <a:solidFill>
                  <a:srgbClr val="FF0000"/>
                </a:solidFill>
              </a:rPr>
              <a:t>0D 01 </a:t>
            </a:r>
            <a:r>
              <a:rPr lang="fi-FI" altLang="zh-TW" dirty="0">
                <a:solidFill>
                  <a:srgbClr val="00B0F0"/>
                </a:solidFill>
              </a:rPr>
              <a:t>00</a:t>
            </a:r>
            <a:r>
              <a:rPr lang="fi-FI" altLang="zh-TW" dirty="0"/>
              <a:t> 91</a:t>
            </a:r>
            <a:endParaRPr lang="zh-TW" altLang="en-US" dirty="0"/>
          </a:p>
          <a:p>
            <a:pPr lvl="1"/>
            <a:r>
              <a:rPr lang="en-US" altLang="zh-TW" dirty="0"/>
              <a:t>Rx&gt; AA 00 05 98 00 0D 01 01 90</a:t>
            </a:r>
          </a:p>
          <a:p>
            <a:pPr lvl="1"/>
            <a:endParaRPr lang="en-US" altLang="zh-TW" dirty="0"/>
          </a:p>
          <a:p>
            <a:r>
              <a:rPr lang="en-US" altLang="zh-TW" dirty="0"/>
              <a:t>Get UID for ISO 15693 Tag (Inventory)</a:t>
            </a:r>
            <a:endParaRPr lang="zh-TW" altLang="en-US" dirty="0"/>
          </a:p>
          <a:p>
            <a:pPr lvl="1"/>
            <a:r>
              <a:rPr lang="fi-FI" altLang="zh-TW" dirty="0"/>
              <a:t>Tx&gt; AA 00 06 99 00 </a:t>
            </a:r>
            <a:r>
              <a:rPr lang="fi-FI" altLang="zh-TW" dirty="0">
                <a:solidFill>
                  <a:srgbClr val="FF0000"/>
                </a:solidFill>
              </a:rPr>
              <a:t>0D 10 </a:t>
            </a:r>
            <a:r>
              <a:rPr lang="fi-FI" altLang="zh-TW" dirty="0">
                <a:solidFill>
                  <a:srgbClr val="00B0F0"/>
                </a:solidFill>
              </a:rPr>
              <a:t>00 00 </a:t>
            </a:r>
            <a:r>
              <a:rPr lang="fi-FI" altLang="zh-TW" dirty="0"/>
              <a:t>82</a:t>
            </a:r>
            <a:endParaRPr lang="zh-TW" altLang="en-US" dirty="0"/>
          </a:p>
          <a:p>
            <a:pPr lvl="1"/>
            <a:r>
              <a:rPr lang="en-US" altLang="zh-TW" dirty="0"/>
              <a:t>Rx&gt; AA 00 0E 99 00 0D 10 01 00 </a:t>
            </a:r>
            <a:r>
              <a:rPr lang="en-US" altLang="zh-TW" dirty="0">
                <a:solidFill>
                  <a:srgbClr val="7030A0"/>
                </a:solidFill>
              </a:rPr>
              <a:t>F1 9C 60 00 40 02 04 E0 </a:t>
            </a:r>
            <a:r>
              <a:rPr lang="en-US" altLang="zh-TW" dirty="0"/>
              <a:t>20</a:t>
            </a:r>
          </a:p>
          <a:p>
            <a:pPr lvl="1"/>
            <a:r>
              <a:rPr lang="en-US" altLang="zh-TW" dirty="0"/>
              <a:t>UID</a:t>
            </a:r>
            <a:r>
              <a:rPr lang="zh-TW" altLang="en-US" dirty="0"/>
              <a:t> </a:t>
            </a:r>
            <a:r>
              <a:rPr lang="en-US" altLang="zh-TW" dirty="0"/>
              <a:t>: </a:t>
            </a:r>
            <a:r>
              <a:rPr lang="en-US" altLang="zh-TW" dirty="0">
                <a:solidFill>
                  <a:srgbClr val="7030A0"/>
                </a:solidFill>
              </a:rPr>
              <a:t>F1 9C 60 00 40 02 04 E0 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2851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1A5156-0FF0-4E11-8A83-17237A27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Get UID for NFC Type 1 (Topaz)</a:t>
            </a:r>
            <a:endParaRPr lang="zh-TW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AF177EF-4810-40C0-93A4-32868253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A97E56-F90D-4016-9926-E24F7FAD8750}" type="datetime1">
              <a:rPr lang="zh-TW" altLang="en-US" smtClean="0"/>
              <a:t>2023/3/29</a:t>
            </a:fld>
            <a:endParaRPr lang="zh-TW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5788A1F-57D0-4790-8371-A3C01F2F3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EC06-19E8-4B5F-9B6F-9A07EECD002D}" type="slidenum">
              <a:rPr lang="en-US" altLang="zh-TW" smtClean="0"/>
              <a:pPr/>
              <a:t>9</a:t>
            </a:fld>
            <a:endParaRPr 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08740F8F-6CDB-489A-92BD-06E1AA56C80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/>
              <a:t>Set Reader 14443A</a:t>
            </a:r>
          </a:p>
          <a:p>
            <a:pPr lvl="1"/>
            <a:r>
              <a:rPr lang="pt-BR" altLang="zh-TW" dirty="0"/>
              <a:t>Tx&gt; AA 00 04 92 00 </a:t>
            </a:r>
            <a:r>
              <a:rPr lang="pt-BR" altLang="zh-TW" dirty="0">
                <a:solidFill>
                  <a:srgbClr val="FF0000"/>
                </a:solidFill>
              </a:rPr>
              <a:t>0A 00 </a:t>
            </a:r>
            <a:r>
              <a:rPr lang="pt-BR" altLang="zh-TW" dirty="0"/>
              <a:t>9C</a:t>
            </a:r>
            <a:endParaRPr lang="zh-TW" altLang="en-US" dirty="0"/>
          </a:p>
          <a:p>
            <a:pPr lvl="1"/>
            <a:r>
              <a:rPr lang="pt-BR" altLang="zh-TW" dirty="0"/>
              <a:t>Rx&gt; AA 00 05 92 00 0A 00 01 9C</a:t>
            </a:r>
            <a:endParaRPr lang="zh-TW" altLang="en-US" dirty="0"/>
          </a:p>
          <a:p>
            <a:endParaRPr lang="en-US" altLang="zh-TW" dirty="0"/>
          </a:p>
          <a:p>
            <a:r>
              <a:rPr lang="en-US" altLang="zh-TW" dirty="0"/>
              <a:t>Set 14443A Speed(106k)</a:t>
            </a:r>
          </a:p>
          <a:p>
            <a:pPr lvl="1"/>
            <a:r>
              <a:rPr lang="pt-BR" altLang="zh-TW" dirty="0"/>
              <a:t>Tx&gt; AA 00 05 93 00 </a:t>
            </a:r>
            <a:r>
              <a:rPr lang="pt-BR" altLang="zh-TW" dirty="0">
                <a:solidFill>
                  <a:srgbClr val="FF0000"/>
                </a:solidFill>
              </a:rPr>
              <a:t>0A 01 </a:t>
            </a:r>
            <a:r>
              <a:rPr lang="pt-BR" altLang="zh-TW" dirty="0">
                <a:solidFill>
                  <a:srgbClr val="00B0F0"/>
                </a:solidFill>
              </a:rPr>
              <a:t>00</a:t>
            </a:r>
            <a:r>
              <a:rPr lang="pt-BR" altLang="zh-TW" dirty="0"/>
              <a:t> 9D</a:t>
            </a:r>
            <a:endParaRPr lang="zh-TW" altLang="en-US" dirty="0"/>
          </a:p>
          <a:p>
            <a:pPr lvl="1"/>
            <a:r>
              <a:rPr lang="pt-BR" altLang="zh-TW" dirty="0"/>
              <a:t>Rx&gt; AA 00 05 93 00 0A 01 01 9C</a:t>
            </a:r>
            <a:endParaRPr lang="zh-TW" altLang="en-US" dirty="0"/>
          </a:p>
          <a:p>
            <a:endParaRPr lang="en-US" altLang="zh-TW" dirty="0"/>
          </a:p>
          <a:p>
            <a:r>
              <a:rPr lang="en-US" altLang="zh-TW" dirty="0"/>
              <a:t>14443A Request</a:t>
            </a:r>
          </a:p>
          <a:p>
            <a:pPr lvl="1"/>
            <a:r>
              <a:rPr lang="pt-BR" altLang="zh-TW" dirty="0"/>
              <a:t>Tx&gt; AA 00 04 94 00 </a:t>
            </a:r>
            <a:r>
              <a:rPr lang="pt-BR" altLang="zh-TW" dirty="0">
                <a:solidFill>
                  <a:srgbClr val="FF0000"/>
                </a:solidFill>
              </a:rPr>
              <a:t>0A 10 </a:t>
            </a:r>
            <a:r>
              <a:rPr lang="pt-BR" altLang="zh-TW" dirty="0"/>
              <a:t>8A</a:t>
            </a:r>
            <a:endParaRPr lang="zh-TW" altLang="en-US" dirty="0"/>
          </a:p>
          <a:p>
            <a:pPr lvl="1"/>
            <a:r>
              <a:rPr lang="pt-BR" altLang="zh-TW" dirty="0"/>
              <a:t>Rx&gt; AA 00 07 94 00 0A 10 01 </a:t>
            </a:r>
            <a:r>
              <a:rPr lang="pt-BR" altLang="zh-TW" dirty="0">
                <a:solidFill>
                  <a:srgbClr val="7030A0"/>
                </a:solidFill>
              </a:rPr>
              <a:t>00 0C</a:t>
            </a:r>
            <a:r>
              <a:rPr lang="pt-BR" altLang="zh-TW" dirty="0"/>
              <a:t> 84</a:t>
            </a:r>
          </a:p>
          <a:p>
            <a:pPr lvl="1"/>
            <a:r>
              <a:rPr lang="pt-BR" altLang="zh-TW" dirty="0"/>
              <a:t>ATQA :</a:t>
            </a:r>
            <a:r>
              <a:rPr lang="pt-BR" altLang="zh-TW" dirty="0">
                <a:solidFill>
                  <a:srgbClr val="7030A0"/>
                </a:solidFill>
              </a:rPr>
              <a:t> 00 0C</a:t>
            </a:r>
            <a:r>
              <a:rPr lang="pt-BR" altLang="zh-TW" dirty="0"/>
              <a:t> 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Get UID for NFC Type 1</a:t>
            </a:r>
            <a:endParaRPr lang="zh-TW" altLang="en-US" dirty="0"/>
          </a:p>
          <a:p>
            <a:pPr lvl="1"/>
            <a:r>
              <a:rPr lang="pt-BR" altLang="zh-TW" dirty="0"/>
              <a:t>Tx&gt; AA 00 04 95 00 </a:t>
            </a:r>
            <a:r>
              <a:rPr lang="pt-BR" altLang="zh-TW" dirty="0">
                <a:solidFill>
                  <a:srgbClr val="FF0000"/>
                </a:solidFill>
              </a:rPr>
              <a:t>0A 50 </a:t>
            </a:r>
            <a:r>
              <a:rPr lang="pt-BR" altLang="zh-TW" dirty="0"/>
              <a:t>CB</a:t>
            </a:r>
            <a:endParaRPr lang="zh-TW" altLang="en-US" dirty="0"/>
          </a:p>
          <a:p>
            <a:pPr lvl="1"/>
            <a:r>
              <a:rPr lang="pt-BR" altLang="zh-TW" dirty="0"/>
              <a:t>Rx&gt; AA 00 0B 95 00 0A 50 01 </a:t>
            </a:r>
            <a:r>
              <a:rPr lang="pt-BR" altLang="zh-TW" dirty="0">
                <a:solidFill>
                  <a:schemeClr val="accent6">
                    <a:lumMod val="75000"/>
                  </a:schemeClr>
                </a:solidFill>
              </a:rPr>
              <a:t>12 4C</a:t>
            </a:r>
            <a:r>
              <a:rPr lang="pt-BR" altLang="zh-TW" dirty="0">
                <a:solidFill>
                  <a:srgbClr val="7030A0"/>
                </a:solidFill>
              </a:rPr>
              <a:t> C3 7D A3 01 </a:t>
            </a:r>
            <a:r>
              <a:rPr lang="pt-BR" altLang="zh-TW" dirty="0"/>
              <a:t>87</a:t>
            </a:r>
          </a:p>
          <a:p>
            <a:pPr lvl="1"/>
            <a:r>
              <a:rPr lang="pt-BR" altLang="zh-TW" dirty="0"/>
              <a:t>UID :</a:t>
            </a:r>
            <a:r>
              <a:rPr lang="pt-BR" altLang="zh-TW" dirty="0">
                <a:solidFill>
                  <a:srgbClr val="7030A0"/>
                </a:solidFill>
              </a:rPr>
              <a:t> C3 7D A3 01 </a:t>
            </a:r>
          </a:p>
          <a:p>
            <a:pPr lvl="1"/>
            <a:r>
              <a:rPr lang="pt-BR" altLang="zh-TW" dirty="0">
                <a:solidFill>
                  <a:schemeClr val="accent6">
                    <a:lumMod val="75000"/>
                  </a:schemeClr>
                </a:solidFill>
              </a:rPr>
              <a:t>Header ROM : 12 4C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31296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原創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B10C8FE-A9A2-4401-BD22-35B7460051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訓練研討會簡報</Template>
  <TotalTime>0</TotalTime>
  <Words>939</Words>
  <Application>Microsoft Office PowerPoint</Application>
  <PresentationFormat>如螢幕大小 (4:3)</PresentationFormat>
  <Paragraphs>141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0" baseType="lpstr">
      <vt:lpstr>微软雅黑</vt:lpstr>
      <vt:lpstr>微軟正黑體</vt:lpstr>
      <vt:lpstr>Bookman Old Style</vt:lpstr>
      <vt:lpstr>Calibri</vt:lpstr>
      <vt:lpstr>Gill Sans MT</vt:lpstr>
      <vt:lpstr>Wingdings</vt:lpstr>
      <vt:lpstr>Wingdings 3</vt:lpstr>
      <vt:lpstr>原創</vt:lpstr>
      <vt:lpstr>CT-NFC-CA25-01</vt:lpstr>
      <vt:lpstr>Outline</vt:lpstr>
      <vt:lpstr>Get FW version</vt:lpstr>
      <vt:lpstr>Get UID for ISO 14443A</vt:lpstr>
      <vt:lpstr>Get UID for NFC Type 2 (ISO 14443A)-Android Sample</vt:lpstr>
      <vt:lpstr>卡片不離開天線的連續讀卡Flow</vt:lpstr>
      <vt:lpstr>Get UID for ISO 14443B</vt:lpstr>
      <vt:lpstr>Get UID for ISO 15693</vt:lpstr>
      <vt:lpstr>Get UID for NFC Type 1 (Topaz)</vt:lpstr>
      <vt:lpstr>Get UID for NFC Type 1 (Topaz)-Android Sample</vt:lpstr>
      <vt:lpstr>Get UID NFC Type 3 (Felica)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2018-01-24T05:56:27Z</dcterms:created>
  <dcterms:modified xsi:type="dcterms:W3CDTF">2023-03-29T02:04:29Z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TC101671269990</vt:lpwstr>
  </property>
</Properties>
</file>